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" userDrawn="1">
          <p15:clr>
            <a:srgbClr val="A4A3A4"/>
          </p15:clr>
        </p15:guide>
        <p15:guide id="2" pos="187" userDrawn="1">
          <p15:clr>
            <a:srgbClr val="A4A3A4"/>
          </p15:clr>
        </p15:guide>
        <p15:guide id="3" orient="horz" pos="6068" userDrawn="1">
          <p15:clr>
            <a:srgbClr val="A4A3A4"/>
          </p15:clr>
        </p15:guide>
        <p15:guide id="5" pos="41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8"/>
    <a:srgbClr val="34F17E"/>
    <a:srgbClr val="57E15E"/>
    <a:srgbClr val="00A4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718"/>
  </p:normalViewPr>
  <p:slideViewPr>
    <p:cSldViewPr snapToGrid="0" showGuides="1">
      <p:cViewPr>
        <p:scale>
          <a:sx n="112" d="100"/>
          <a:sy n="112" d="100"/>
        </p:scale>
        <p:origin x="2240" y="-1696"/>
      </p:cViewPr>
      <p:guideLst>
        <p:guide orient="horz" pos="172"/>
        <p:guide pos="187"/>
        <p:guide orient="horz" pos="6068"/>
        <p:guide pos="41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58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95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9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3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5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5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22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12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Pr>
        <a:solidFill>
          <a:srgbClr val="F3F5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один скругленный угол 1">
            <a:extLst>
              <a:ext uri="{FF2B5EF4-FFF2-40B4-BE49-F238E27FC236}">
                <a16:creationId xmlns:a16="http://schemas.microsoft.com/office/drawing/2014/main" id="{9A550D5A-5D1B-49E4-AD4F-C9C3A4FDC55E}"/>
              </a:ext>
            </a:extLst>
          </p:cNvPr>
          <p:cNvSpPr/>
          <p:nvPr userDrawn="1"/>
        </p:nvSpPr>
        <p:spPr>
          <a:xfrm>
            <a:off x="0" y="2092491"/>
            <a:ext cx="6858000" cy="7813509"/>
          </a:xfrm>
          <a:prstGeom prst="round1Rect">
            <a:avLst>
              <a:gd name="adj" fmla="val 579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8B6C4AC-9F43-4369-9734-1FB47456E9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3" b="5211"/>
          <a:stretch/>
        </p:blipFill>
        <p:spPr>
          <a:xfrm>
            <a:off x="0" y="2092491"/>
            <a:ext cx="2092232" cy="781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36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43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10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00A0-8DFA-4748-8648-28107CE0ABCE}" type="datetimeFigureOut">
              <a:rPr lang="ru-RU" smtClean="0"/>
              <a:t>31.01.2024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FCD0B-1BD7-4A3B-B073-DEFC2A838B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06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5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A82295B-BE72-40DE-BDCC-C5A7C58B01F4}"/>
              </a:ext>
            </a:extLst>
          </p:cNvPr>
          <p:cNvSpPr/>
          <p:nvPr/>
        </p:nvSpPr>
        <p:spPr>
          <a:xfrm>
            <a:off x="343325" y="484408"/>
            <a:ext cx="1172630" cy="11726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74224-AD42-4A92-BECD-8D4624C45354}"/>
              </a:ext>
            </a:extLst>
          </p:cNvPr>
          <p:cNvSpPr txBox="1"/>
          <p:nvPr/>
        </p:nvSpPr>
        <p:spPr>
          <a:xfrm>
            <a:off x="2356700" y="1069006"/>
            <a:ext cx="258885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возраст, дата рождения, город проживания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EC9A01-C4D1-47A6-8F97-B563BC099EEC}"/>
              </a:ext>
            </a:extLst>
          </p:cNvPr>
          <p:cNvSpPr txBox="1"/>
          <p:nvPr/>
        </p:nvSpPr>
        <p:spPr>
          <a:xfrm>
            <a:off x="2356700" y="1331974"/>
            <a:ext cx="299851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название должности </a:t>
            </a:r>
            <a:br>
              <a:rPr lang="en-US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(например, стажер по серверам и системам хранения данных) 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18C5CF93-6287-44BA-B796-AD8888B9595F}"/>
              </a:ext>
            </a:extLst>
          </p:cNvPr>
          <p:cNvSpPr/>
          <p:nvPr/>
        </p:nvSpPr>
        <p:spPr>
          <a:xfrm>
            <a:off x="2356700" y="487310"/>
            <a:ext cx="4204438" cy="430887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 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37B493-0E76-467D-9BF3-8C956264FEB0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43294" y="482284"/>
            <a:ext cx="1172630" cy="1172630"/>
          </a:xfrm>
        </p:spPr>
        <p:txBody>
          <a:bodyPr/>
          <a:lstStyle/>
          <a:p>
            <a:endParaRPr lang="ru-RU"/>
          </a:p>
        </p:txBody>
      </p:sp>
      <p:sp>
        <p:nvSpPr>
          <p:cNvPr id="40" name="Прямоугольник: один скругленный угол 39">
            <a:extLst>
              <a:ext uri="{FF2B5EF4-FFF2-40B4-BE49-F238E27FC236}">
                <a16:creationId xmlns:a16="http://schemas.microsoft.com/office/drawing/2014/main" id="{70C5CDE2-2472-4F8D-83E9-90F809365E97}"/>
              </a:ext>
            </a:extLst>
          </p:cNvPr>
          <p:cNvSpPr/>
          <p:nvPr/>
        </p:nvSpPr>
        <p:spPr>
          <a:xfrm>
            <a:off x="274921" y="3099503"/>
            <a:ext cx="1265493" cy="153888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kumimoji="0" lang="ru-RU" sz="10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онтактные</a:t>
            </a: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данные</a:t>
            </a: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F7F6D663-71AE-4FED-9D46-3FEFF7D3E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6863" y="2476512"/>
            <a:ext cx="344710" cy="430887"/>
          </a:xfrm>
          <a:prstGeom prst="rect">
            <a:avLst/>
          </a:prstGeom>
        </p:spPr>
      </p:pic>
      <p:sp>
        <p:nvSpPr>
          <p:cNvPr id="34" name="Прямоугольник: один скругленный угол 33">
            <a:extLst>
              <a:ext uri="{FF2B5EF4-FFF2-40B4-BE49-F238E27FC236}">
                <a16:creationId xmlns:a16="http://schemas.microsoft.com/office/drawing/2014/main" id="{BE8B5B7B-65FC-430B-951B-12ADDBFC6A1E}"/>
              </a:ext>
            </a:extLst>
          </p:cNvPr>
          <p:cNvSpPr/>
          <p:nvPr/>
        </p:nvSpPr>
        <p:spPr>
          <a:xfrm>
            <a:off x="290769" y="3644225"/>
            <a:ext cx="1497617" cy="189738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kumimoji="0" lang="ru-RU" sz="100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елеграм</a:t>
            </a: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" name="Прямоугольник: один скругленный угол 35">
            <a:extLst>
              <a:ext uri="{FF2B5EF4-FFF2-40B4-BE49-F238E27FC236}">
                <a16:creationId xmlns:a16="http://schemas.microsoft.com/office/drawing/2014/main" id="{8B563293-B07E-484E-9D40-B67CFDB0CBE8}"/>
              </a:ext>
            </a:extLst>
          </p:cNvPr>
          <p:cNvSpPr/>
          <p:nvPr/>
        </p:nvSpPr>
        <p:spPr>
          <a:xfrm>
            <a:off x="269859" y="3339810"/>
            <a:ext cx="1497617" cy="170873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SzTx/>
              <a:tabLst/>
              <a:defRPr/>
            </a:pPr>
            <a:r>
              <a:rPr lang="ru-RU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kumimoji="0" lang="ru-RU" sz="100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елефон</a:t>
            </a: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5" name="Прямоугольник: один скругленный угол 44">
            <a:extLst>
              <a:ext uri="{FF2B5EF4-FFF2-40B4-BE49-F238E27FC236}">
                <a16:creationId xmlns:a16="http://schemas.microsoft.com/office/drawing/2014/main" id="{33276D76-2E2F-4FD4-971C-49A6DE0F894D}"/>
              </a:ext>
            </a:extLst>
          </p:cNvPr>
          <p:cNvSpPr/>
          <p:nvPr/>
        </p:nvSpPr>
        <p:spPr>
          <a:xfrm>
            <a:off x="290769" y="3493363"/>
            <a:ext cx="1503711" cy="170874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kumimoji="0" lang="ru-RU" sz="100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очта</a:t>
            </a: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57273A0D-9CDF-43F5-BFE6-30A96CD95C9C}"/>
              </a:ext>
            </a:extLst>
          </p:cNvPr>
          <p:cNvGrpSpPr/>
          <p:nvPr/>
        </p:nvGrpSpPr>
        <p:grpSpPr>
          <a:xfrm>
            <a:off x="283914" y="4328549"/>
            <a:ext cx="1503711" cy="1396410"/>
            <a:chOff x="296863" y="4503575"/>
            <a:chExt cx="1503711" cy="1396410"/>
          </a:xfrm>
        </p:grpSpPr>
        <p:sp>
          <p:nvSpPr>
            <p:cNvPr id="35" name="Прямоугольник: один скругленный угол 34">
              <a:extLst>
                <a:ext uri="{FF2B5EF4-FFF2-40B4-BE49-F238E27FC236}">
                  <a16:creationId xmlns:a16="http://schemas.microsoft.com/office/drawing/2014/main" id="{CC116D0B-E19D-49CE-90B8-FEBC7FE4CF46}"/>
                </a:ext>
              </a:extLst>
            </p:cNvPr>
            <p:cNvSpPr/>
            <p:nvPr/>
          </p:nvSpPr>
          <p:spPr>
            <a:xfrm>
              <a:off x="300929" y="5129691"/>
              <a:ext cx="838773" cy="147127"/>
            </a:xfrm>
            <a:prstGeom prst="round1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R="0" lvl="0" algn="l" defTabSz="4572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ru-RU" sz="1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Образование</a:t>
              </a:r>
              <a:endPara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8" name="Рисунок 37">
              <a:extLst>
                <a:ext uri="{FF2B5EF4-FFF2-40B4-BE49-F238E27FC236}">
                  <a16:creationId xmlns:a16="http://schemas.microsoft.com/office/drawing/2014/main" id="{E69217DB-4A4B-40BF-B035-5958537270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96863" y="4503575"/>
              <a:ext cx="494171" cy="429714"/>
            </a:xfrm>
            <a:prstGeom prst="rect">
              <a:avLst/>
            </a:prstGeom>
          </p:spPr>
        </p:pic>
        <p:sp>
          <p:nvSpPr>
            <p:cNvPr id="50" name="Прямоугольник: один скругленный угол 49">
              <a:extLst>
                <a:ext uri="{FF2B5EF4-FFF2-40B4-BE49-F238E27FC236}">
                  <a16:creationId xmlns:a16="http://schemas.microsoft.com/office/drawing/2014/main" id="{C161AF4E-EDB3-4F70-A7E1-6B451BED0C29}"/>
                </a:ext>
              </a:extLst>
            </p:cNvPr>
            <p:cNvSpPr/>
            <p:nvPr/>
          </p:nvSpPr>
          <p:spPr>
            <a:xfrm>
              <a:off x="296863" y="5377900"/>
              <a:ext cx="1503711" cy="522085"/>
            </a:xfrm>
            <a:prstGeom prst="round1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R="0" lvl="0" algn="l" defTabSz="4572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bg2"/>
                </a:buClr>
                <a:buSzTx/>
                <a:tabLst/>
                <a:defRPr/>
              </a:pPr>
              <a:r>
                <a:rPr kumimoji="0" lang="ru-RU" sz="1000" i="1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Университет, направление обучения, курс, год окончания</a:t>
              </a:r>
            </a:p>
          </p:txBody>
        </p:sp>
      </p:grp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3573D65F-DC3F-4D49-B0B6-DDBB5D4C2582}"/>
              </a:ext>
            </a:extLst>
          </p:cNvPr>
          <p:cNvGrpSpPr/>
          <p:nvPr/>
        </p:nvGrpSpPr>
        <p:grpSpPr>
          <a:xfrm>
            <a:off x="290769" y="7995543"/>
            <a:ext cx="1591513" cy="1265978"/>
            <a:chOff x="296863" y="6395302"/>
            <a:chExt cx="1591513" cy="1265978"/>
          </a:xfrm>
        </p:grpSpPr>
        <p:sp>
          <p:nvSpPr>
            <p:cNvPr id="46" name="Прямоугольник: один скругленный угол 45">
              <a:extLst>
                <a:ext uri="{FF2B5EF4-FFF2-40B4-BE49-F238E27FC236}">
                  <a16:creationId xmlns:a16="http://schemas.microsoft.com/office/drawing/2014/main" id="{BA0400A7-BBBB-41B0-A97D-64E5D958BEC6}"/>
                </a:ext>
              </a:extLst>
            </p:cNvPr>
            <p:cNvSpPr/>
            <p:nvPr/>
          </p:nvSpPr>
          <p:spPr>
            <a:xfrm>
              <a:off x="296863" y="7019968"/>
              <a:ext cx="1166536" cy="274845"/>
            </a:xfrm>
            <a:prstGeom prst="round1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R="0" lvl="0" algn="l" defTabSz="4572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ru-RU" sz="10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Дополнительные данные о себе</a:t>
              </a:r>
            </a:p>
          </p:txBody>
        </p:sp>
        <p:pic>
          <p:nvPicPr>
            <p:cNvPr id="39" name="Рисунок 38">
              <a:extLst>
                <a:ext uri="{FF2B5EF4-FFF2-40B4-BE49-F238E27FC236}">
                  <a16:creationId xmlns:a16="http://schemas.microsoft.com/office/drawing/2014/main" id="{3CADA7AD-8F85-47F3-A132-BBB45F0F42C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96863" y="6395302"/>
              <a:ext cx="490491" cy="426514"/>
            </a:xfrm>
            <a:prstGeom prst="rect">
              <a:avLst/>
            </a:prstGeom>
          </p:spPr>
        </p:pic>
        <p:sp>
          <p:nvSpPr>
            <p:cNvPr id="51" name="Прямоугольник: один скругленный угол 50">
              <a:extLst>
                <a:ext uri="{FF2B5EF4-FFF2-40B4-BE49-F238E27FC236}">
                  <a16:creationId xmlns:a16="http://schemas.microsoft.com/office/drawing/2014/main" id="{7E39F633-F0F2-4CE8-9977-909E53B00734}"/>
                </a:ext>
              </a:extLst>
            </p:cNvPr>
            <p:cNvSpPr/>
            <p:nvPr/>
          </p:nvSpPr>
          <p:spPr>
            <a:xfrm>
              <a:off x="296863" y="7386435"/>
              <a:ext cx="1591513" cy="274845"/>
            </a:xfrm>
            <a:prstGeom prst="round1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marR="0" lvl="0" algn="l" defTabSz="4572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bg2"/>
                </a:buClr>
                <a:buSzTx/>
                <a:tabLst/>
                <a:defRPr/>
              </a:pPr>
              <a:r>
                <a:rPr lang="ru-R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r>
                <a:rPr kumimoji="0" lang="ru-RU" sz="100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теки работы, увлечения</a:t>
              </a:r>
              <a:r>
                <a:rPr lang="ru-R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ru-RU" sz="1000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и </a:t>
              </a:r>
              <a:r>
                <a:rPr kumimoji="0" lang="ru-RU" sz="1000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тд</a:t>
              </a:r>
              <a:endPara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9771E707-98C3-46DF-B327-87337F076869}"/>
              </a:ext>
            </a:extLst>
          </p:cNvPr>
          <p:cNvGrpSpPr/>
          <p:nvPr/>
        </p:nvGrpSpPr>
        <p:grpSpPr>
          <a:xfrm>
            <a:off x="2356701" y="2389429"/>
            <a:ext cx="4204438" cy="2681531"/>
            <a:chOff x="2356701" y="2134734"/>
            <a:chExt cx="4204438" cy="268153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6C4BAB7-DD9E-40A8-929A-C2D176CA1CD4}"/>
                </a:ext>
              </a:extLst>
            </p:cNvPr>
            <p:cNvSpPr txBox="1"/>
            <p:nvPr/>
          </p:nvSpPr>
          <p:spPr>
            <a:xfrm>
              <a:off x="2364043" y="2573037"/>
              <a:ext cx="93552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Период работы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Прямоугольник: скругленные углы 40">
              <a:extLst>
                <a:ext uri="{FF2B5EF4-FFF2-40B4-BE49-F238E27FC236}">
                  <a16:creationId xmlns:a16="http://schemas.microsoft.com/office/drawing/2014/main" id="{24F4763E-E3D9-4EDE-8D42-CDB8C43E0B2D}"/>
                </a:ext>
              </a:extLst>
            </p:cNvPr>
            <p:cNvSpPr/>
            <p:nvPr/>
          </p:nvSpPr>
          <p:spPr>
            <a:xfrm>
              <a:off x="2356701" y="2134734"/>
              <a:ext cx="4204438" cy="26912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ctr"/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Опыт работы 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/ </a:t>
              </a:r>
              <a:r>
                <a:rPr kumimoji="0" lang="ru-RU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стажировок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72CDFD1-397E-4514-9601-E83E6A88224A}"/>
                </a:ext>
              </a:extLst>
            </p:cNvPr>
            <p:cNvSpPr txBox="1"/>
            <p:nvPr/>
          </p:nvSpPr>
          <p:spPr>
            <a:xfrm>
              <a:off x="2364043" y="3391017"/>
              <a:ext cx="93552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Период работы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5C02F2F-041B-45ED-9796-AE4AA09CB14A}"/>
                </a:ext>
              </a:extLst>
            </p:cNvPr>
            <p:cNvSpPr txBox="1"/>
            <p:nvPr/>
          </p:nvSpPr>
          <p:spPr>
            <a:xfrm>
              <a:off x="2364043" y="4206637"/>
              <a:ext cx="93552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Период работы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F395FD0-6636-47BC-B67B-0FFC9768B589}"/>
                </a:ext>
              </a:extLst>
            </p:cNvPr>
            <p:cNvSpPr txBox="1"/>
            <p:nvPr/>
          </p:nvSpPr>
          <p:spPr>
            <a:xfrm>
              <a:off x="3886199" y="2802850"/>
              <a:ext cx="267493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должности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1E09F7E-3FEB-4B7F-A58B-DDE5BF9CACDE}"/>
                </a:ext>
              </a:extLst>
            </p:cNvPr>
            <p:cNvSpPr txBox="1"/>
            <p:nvPr/>
          </p:nvSpPr>
          <p:spPr>
            <a:xfrm>
              <a:off x="3886199" y="2573037"/>
              <a:ext cx="267045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организации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4259FF6-6C5D-448C-9864-3A84A791EF17}"/>
                </a:ext>
              </a:extLst>
            </p:cNvPr>
            <p:cNvSpPr txBox="1"/>
            <p:nvPr/>
          </p:nvSpPr>
          <p:spPr>
            <a:xfrm>
              <a:off x="3886199" y="3028777"/>
              <a:ext cx="267493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5E4481F-95AC-4A5A-B6C1-F292774D2784}"/>
                </a:ext>
              </a:extLst>
            </p:cNvPr>
            <p:cNvSpPr txBox="1"/>
            <p:nvPr/>
          </p:nvSpPr>
          <p:spPr>
            <a:xfrm>
              <a:off x="3886199" y="3620830"/>
              <a:ext cx="267493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должности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F4F8233-C3FD-4823-9A5E-C1BDFA4F6A55}"/>
                </a:ext>
              </a:extLst>
            </p:cNvPr>
            <p:cNvSpPr txBox="1"/>
            <p:nvPr/>
          </p:nvSpPr>
          <p:spPr>
            <a:xfrm>
              <a:off x="3886199" y="3391017"/>
              <a:ext cx="267045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организации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1FDE92-909E-499B-B160-975FEE18BC9D}"/>
                </a:ext>
              </a:extLst>
            </p:cNvPr>
            <p:cNvSpPr txBox="1"/>
            <p:nvPr/>
          </p:nvSpPr>
          <p:spPr>
            <a:xfrm>
              <a:off x="3886199" y="3846757"/>
              <a:ext cx="267493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1439DD7-1B18-41AA-A18B-D312C35CCFB2}"/>
                </a:ext>
              </a:extLst>
            </p:cNvPr>
            <p:cNvSpPr txBox="1"/>
            <p:nvPr/>
          </p:nvSpPr>
          <p:spPr>
            <a:xfrm>
              <a:off x="3886199" y="4436450"/>
              <a:ext cx="2674938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должности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9D2387C-D0AC-4A36-99F5-FDA6E6040EBD}"/>
                </a:ext>
              </a:extLst>
            </p:cNvPr>
            <p:cNvSpPr txBox="1"/>
            <p:nvPr/>
          </p:nvSpPr>
          <p:spPr>
            <a:xfrm>
              <a:off x="3886199" y="4206637"/>
              <a:ext cx="2670451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Название организации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A6E8737-96B2-4041-8D66-BF06E845281A}"/>
                </a:ext>
              </a:extLst>
            </p:cNvPr>
            <p:cNvSpPr txBox="1"/>
            <p:nvPr/>
          </p:nvSpPr>
          <p:spPr>
            <a:xfrm>
              <a:off x="3886199" y="4662377"/>
              <a:ext cx="2674937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C60EBD83-8405-45F6-8218-C6D9DEC81F3B}"/>
              </a:ext>
            </a:extLst>
          </p:cNvPr>
          <p:cNvGrpSpPr/>
          <p:nvPr/>
        </p:nvGrpSpPr>
        <p:grpSpPr>
          <a:xfrm>
            <a:off x="2358299" y="5482056"/>
            <a:ext cx="4198847" cy="2345229"/>
            <a:chOff x="2358299" y="5349187"/>
            <a:chExt cx="4198847" cy="234522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2AC72B-7850-4659-8D57-D2FC534D7395}"/>
                </a:ext>
              </a:extLst>
            </p:cNvPr>
            <p:cNvSpPr txBox="1"/>
            <p:nvPr/>
          </p:nvSpPr>
          <p:spPr>
            <a:xfrm>
              <a:off x="2358299" y="5794060"/>
              <a:ext cx="74740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</a:t>
              </a:r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ериод реализации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Прямоугольник: скругленные углы 41">
              <a:extLst>
                <a:ext uri="{FF2B5EF4-FFF2-40B4-BE49-F238E27FC236}">
                  <a16:creationId xmlns:a16="http://schemas.microsoft.com/office/drawing/2014/main" id="{F2F9F97E-543E-459E-886A-0F1E1D2D2321}"/>
                </a:ext>
              </a:extLst>
            </p:cNvPr>
            <p:cNvSpPr/>
            <p:nvPr/>
          </p:nvSpPr>
          <p:spPr>
            <a:xfrm>
              <a:off x="2358299" y="5349187"/>
              <a:ext cx="4198847" cy="26912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108000" rtlCol="0" anchor="ctr"/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Проектный опыт 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/ </a:t>
              </a:r>
              <a:r>
                <a:rPr kumimoji="0" lang="ru-RU" sz="1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профильные активности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D6E0752-CC12-43C9-9A2E-93783968CBFA}"/>
                </a:ext>
              </a:extLst>
            </p:cNvPr>
            <p:cNvSpPr txBox="1"/>
            <p:nvPr/>
          </p:nvSpPr>
          <p:spPr>
            <a:xfrm>
              <a:off x="2358299" y="6487560"/>
              <a:ext cx="74740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</a:t>
              </a:r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ериод реализации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5C8427D-83A1-4745-9517-D170E38BB916}"/>
                </a:ext>
              </a:extLst>
            </p:cNvPr>
            <p:cNvSpPr txBox="1"/>
            <p:nvPr/>
          </p:nvSpPr>
          <p:spPr>
            <a:xfrm>
              <a:off x="2358299" y="7191767"/>
              <a:ext cx="747409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</a:t>
              </a:r>
              <a:r>
                <a:rPr lang="ru-RU" sz="1000" dirty="0">
                  <a:solidFill>
                    <a:schemeClr val="bg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ериод реализации</a:t>
              </a:r>
              <a:endPara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B30B13B-2E53-4C86-BD3F-EB6F9DE1D919}"/>
                </a:ext>
              </a:extLst>
            </p:cNvPr>
            <p:cNvSpPr txBox="1"/>
            <p:nvPr/>
          </p:nvSpPr>
          <p:spPr>
            <a:xfrm>
              <a:off x="3886199" y="5794060"/>
              <a:ext cx="267094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Роль + название проекта </a:t>
              </a:r>
              <a:r>
                <a:rPr lang="ru-RU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(например, докладчик на фестивале радиоэлектроники)</a:t>
              </a:r>
              <a:endPara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93C354D-A793-4FB1-96BE-FC68BB016E63}"/>
                </a:ext>
              </a:extLst>
            </p:cNvPr>
            <p:cNvSpPr txBox="1"/>
            <p:nvPr/>
          </p:nvSpPr>
          <p:spPr>
            <a:xfrm>
              <a:off x="3886199" y="6142821"/>
              <a:ext cx="185871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502DDD3-3BB7-40F0-8D8B-79B5C88C1AA4}"/>
                </a:ext>
              </a:extLst>
            </p:cNvPr>
            <p:cNvSpPr txBox="1"/>
            <p:nvPr/>
          </p:nvSpPr>
          <p:spPr>
            <a:xfrm>
              <a:off x="3886199" y="6487560"/>
              <a:ext cx="267094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Роль + название проекта </a:t>
              </a:r>
              <a:r>
                <a:rPr lang="ru-RU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(например, участник </a:t>
              </a:r>
              <a:r>
                <a:rPr lang="ru-RU" sz="80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хакатона</a:t>
              </a:r>
              <a:r>
                <a:rPr lang="ru-RU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800" dirty="0" err="1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WildHack</a:t>
              </a:r>
              <a:r>
                <a:rPr lang="ru-RU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BE090A4-4318-484F-9ABE-2696939CFE2B}"/>
                </a:ext>
              </a:extLst>
            </p:cNvPr>
            <p:cNvSpPr txBox="1"/>
            <p:nvPr/>
          </p:nvSpPr>
          <p:spPr>
            <a:xfrm>
              <a:off x="3886199" y="6836321"/>
              <a:ext cx="185871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5A3792C-E6C4-4B2C-8A48-B6226D004EAC}"/>
                </a:ext>
              </a:extLst>
            </p:cNvPr>
            <p:cNvSpPr txBox="1"/>
            <p:nvPr/>
          </p:nvSpPr>
          <p:spPr>
            <a:xfrm>
              <a:off x="3886199" y="7191767"/>
              <a:ext cx="267094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b="1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Роль + название проекта </a:t>
              </a:r>
              <a:r>
                <a:rPr lang="ru-RU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(например, победитель олимпиады по сетевым технологиям)</a:t>
              </a:r>
              <a:endPara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1FEF9B5-7CAF-44B4-A70F-16318438C7B9}"/>
                </a:ext>
              </a:extLst>
            </p:cNvPr>
            <p:cNvSpPr txBox="1"/>
            <p:nvPr/>
          </p:nvSpPr>
          <p:spPr>
            <a:xfrm>
              <a:off x="3886199" y="7540528"/>
              <a:ext cx="1858713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sz="10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Ключевые задачи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2BF0225-508E-9906-1EEB-E1F001506E25}"/>
              </a:ext>
            </a:extLst>
          </p:cNvPr>
          <p:cNvSpPr txBox="1"/>
          <p:nvPr/>
        </p:nvSpPr>
        <p:spPr>
          <a:xfrm>
            <a:off x="2364043" y="8041953"/>
            <a:ext cx="74740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0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ериод реализации</a:t>
            </a:r>
            <a:endParaRPr lang="ru-RU" sz="1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65435B-34CF-1089-CC9E-6D986DDB7091}"/>
              </a:ext>
            </a:extLst>
          </p:cNvPr>
          <p:cNvSpPr txBox="1"/>
          <p:nvPr/>
        </p:nvSpPr>
        <p:spPr>
          <a:xfrm>
            <a:off x="3891943" y="8041953"/>
            <a:ext cx="26709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Роль + название проекта </a:t>
            </a:r>
            <a:endParaRPr lang="ru-RU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21874A-4C92-70EB-4723-0BF2E4F0C9E6}"/>
              </a:ext>
            </a:extLst>
          </p:cNvPr>
          <p:cNvSpPr txBox="1"/>
          <p:nvPr/>
        </p:nvSpPr>
        <p:spPr>
          <a:xfrm>
            <a:off x="3891943" y="8390714"/>
            <a:ext cx="185871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Ключевые задачи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A829018-BFBE-4870-CD2D-E0F34BA187ED}"/>
              </a:ext>
            </a:extLst>
          </p:cNvPr>
          <p:cNvSpPr txBox="1"/>
          <p:nvPr/>
        </p:nvSpPr>
        <p:spPr>
          <a:xfrm>
            <a:off x="2364043" y="8779994"/>
            <a:ext cx="74740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10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ериод реализации</a:t>
            </a:r>
            <a:endParaRPr lang="ru-RU" sz="1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F647B4-0C6E-4D22-0AE9-A92ACFB34E0A}"/>
              </a:ext>
            </a:extLst>
          </p:cNvPr>
          <p:cNvSpPr txBox="1"/>
          <p:nvPr/>
        </p:nvSpPr>
        <p:spPr>
          <a:xfrm>
            <a:off x="3891943" y="8779994"/>
            <a:ext cx="267094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Роль + название проекта</a:t>
            </a:r>
            <a:endParaRPr lang="ru-RU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0FE149-0D86-5DD7-6614-E3DAAD0F9043}"/>
              </a:ext>
            </a:extLst>
          </p:cNvPr>
          <p:cNvSpPr txBox="1"/>
          <p:nvPr/>
        </p:nvSpPr>
        <p:spPr>
          <a:xfrm>
            <a:off x="3891943" y="9128755"/>
            <a:ext cx="185871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Ключевые задачи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: один скругленный угол 49">
            <a:extLst>
              <a:ext uri="{FF2B5EF4-FFF2-40B4-BE49-F238E27FC236}">
                <a16:creationId xmlns:a16="http://schemas.microsoft.com/office/drawing/2014/main" id="{A411A6D7-557B-2EF6-D6E9-ABC21991E09C}"/>
              </a:ext>
            </a:extLst>
          </p:cNvPr>
          <p:cNvSpPr/>
          <p:nvPr/>
        </p:nvSpPr>
        <p:spPr>
          <a:xfrm>
            <a:off x="300856" y="5885342"/>
            <a:ext cx="1503711" cy="522085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SzTx/>
              <a:tabLst/>
              <a:defRPr/>
            </a:pPr>
            <a:r>
              <a:rPr kumimoji="0" lang="ru-RU" sz="100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образование </a:t>
            </a:r>
            <a:b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(курсы, образовательные программы)</a:t>
            </a:r>
          </a:p>
        </p:txBody>
      </p:sp>
      <p:sp>
        <p:nvSpPr>
          <p:cNvPr id="28" name="Прямоугольник: один скругленный угол 49">
            <a:extLst>
              <a:ext uri="{FF2B5EF4-FFF2-40B4-BE49-F238E27FC236}">
                <a16:creationId xmlns:a16="http://schemas.microsoft.com/office/drawing/2014/main" id="{4939B1D8-D7FE-4A91-259B-EC5F6DE02305}"/>
              </a:ext>
            </a:extLst>
          </p:cNvPr>
          <p:cNvSpPr/>
          <p:nvPr/>
        </p:nvSpPr>
        <p:spPr>
          <a:xfrm>
            <a:off x="300856" y="6862035"/>
            <a:ext cx="1503711" cy="522085"/>
          </a:xfrm>
          <a:prstGeom prst="round1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bg2"/>
              </a:buClr>
              <a:buSzTx/>
              <a:tabLst/>
              <a:defRPr/>
            </a:pPr>
            <a:r>
              <a:rPr kumimoji="0" lang="ru-RU" sz="100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Знание языков </a:t>
            </a:r>
            <a:b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ru-RU" sz="10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(название языка + уровень. Например, английский В2)</a:t>
            </a:r>
          </a:p>
        </p:txBody>
      </p:sp>
    </p:spTree>
    <p:extLst>
      <p:ext uri="{BB962C8B-B14F-4D97-AF65-F5344CB8AC3E}">
        <p14:creationId xmlns:p14="http://schemas.microsoft.com/office/powerpoint/2010/main" val="297142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жер">
      <a:dk1>
        <a:srgbClr val="2C313F"/>
      </a:dk1>
      <a:lt1>
        <a:sysClr val="window" lastClr="FFFFFF"/>
      </a:lt1>
      <a:dk2>
        <a:srgbClr val="414652"/>
      </a:dk2>
      <a:lt2>
        <a:srgbClr val="80838C"/>
      </a:lt2>
      <a:accent1>
        <a:srgbClr val="57E15E"/>
      </a:accent1>
      <a:accent2>
        <a:srgbClr val="7027E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9">
      <a:majorFont>
        <a:latin typeface="Croc"/>
        <a:ea typeface=""/>
        <a:cs typeface=""/>
      </a:majorFont>
      <a:minorFont>
        <a:latin typeface="Croc Ligh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169</Words>
  <Application>Microsoft Macintosh PowerPoint</Application>
  <PresentationFormat>Лист A4 (210x297 мм)</PresentationFormat>
  <Paragraphs>42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Croc</vt:lpstr>
      <vt:lpstr>Croc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Garipova Alina</dc:creator>
  <cp:lastModifiedBy>Александр Зарубей</cp:lastModifiedBy>
  <cp:revision>188</cp:revision>
  <dcterms:created xsi:type="dcterms:W3CDTF">2024-01-30T11:34:13Z</dcterms:created>
  <dcterms:modified xsi:type="dcterms:W3CDTF">2024-01-31T15:38:29Z</dcterms:modified>
</cp:coreProperties>
</file>